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314" r:id="rId5"/>
    <p:sldId id="319" r:id="rId6"/>
    <p:sldId id="410" r:id="rId7"/>
    <p:sldId id="317" r:id="rId8"/>
    <p:sldId id="494" r:id="rId9"/>
    <p:sldId id="428" r:id="rId10"/>
    <p:sldId id="316" r:id="rId11"/>
    <p:sldId id="437" r:id="rId12"/>
    <p:sldId id="420" r:id="rId13"/>
    <p:sldId id="320" r:id="rId14"/>
    <p:sldId id="365" r:id="rId15"/>
    <p:sldId id="348" r:id="rId16"/>
    <p:sldId id="495" r:id="rId17"/>
    <p:sldId id="373" r:id="rId18"/>
    <p:sldId id="456" r:id="rId19"/>
    <p:sldId id="418" r:id="rId20"/>
    <p:sldId id="457" r:id="rId21"/>
    <p:sldId id="416" r:id="rId22"/>
    <p:sldId id="496" r:id="rId23"/>
    <p:sldId id="421" r:id="rId24"/>
    <p:sldId id="498" r:id="rId25"/>
    <p:sldId id="500" r:id="rId26"/>
    <p:sldId id="417" r:id="rId27"/>
    <p:sldId id="503" r:id="rId28"/>
    <p:sldId id="422" r:id="rId29"/>
    <p:sldId id="423" r:id="rId30"/>
    <p:sldId id="345" r:id="rId31"/>
    <p:sldId id="341" r:id="rId32"/>
    <p:sldId id="409" r:id="rId33"/>
    <p:sldId id="399" r:id="rId34"/>
    <p:sldId id="400" r:id="rId35"/>
    <p:sldId id="401" r:id="rId36"/>
    <p:sldId id="504" r:id="rId37"/>
    <p:sldId id="506" r:id="rId38"/>
    <p:sldId id="512" r:id="rId39"/>
    <p:sldId id="513" r:id="rId40"/>
    <p:sldId id="511" r:id="rId41"/>
    <p:sldId id="464" r:id="rId42"/>
    <p:sldId id="468" r:id="rId43"/>
    <p:sldId id="470" r:id="rId44"/>
    <p:sldId id="469" r:id="rId45"/>
    <p:sldId id="471" r:id="rId46"/>
    <p:sldId id="509" r:id="rId47"/>
    <p:sldId id="510" r:id="rId48"/>
    <p:sldId id="474" r:id="rId49"/>
    <p:sldId id="475" r:id="rId50"/>
    <p:sldId id="476" r:id="rId51"/>
    <p:sldId id="478" r:id="rId52"/>
    <p:sldId id="487" r:id="rId53"/>
    <p:sldId id="488" r:id="rId54"/>
    <p:sldId id="479" r:id="rId55"/>
    <p:sldId id="402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94"/>
            <p14:sldId id="428"/>
            <p14:sldId id="316"/>
            <p14:sldId id="437"/>
            <p14:sldId id="420"/>
            <p14:sldId id="320"/>
            <p14:sldId id="365"/>
            <p14:sldId id="348"/>
            <p14:sldId id="495"/>
            <p14:sldId id="373"/>
            <p14:sldId id="456"/>
            <p14:sldId id="418"/>
            <p14:sldId id="457"/>
            <p14:sldId id="416"/>
          </p14:sldIdLst>
        </p14:section>
        <p14:section name="Data" id="{5C431F36-3D7F-4BFB-A2C6-90614511EFFF}">
          <p14:sldIdLst>
            <p14:sldId id="496"/>
            <p14:sldId id="421"/>
            <p14:sldId id="498"/>
            <p14:sldId id="500"/>
            <p14:sldId id="417"/>
            <p14:sldId id="503"/>
            <p14:sldId id="422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504"/>
            <p14:sldId id="506"/>
            <p14:sldId id="512"/>
            <p14:sldId id="513"/>
            <p14:sldId id="511"/>
            <p14:sldId id="464"/>
            <p14:sldId id="468"/>
            <p14:sldId id="470"/>
            <p14:sldId id="469"/>
            <p14:sldId id="471"/>
            <p14:sldId id="509"/>
            <p14:sldId id="510"/>
            <p14:sldId id="474"/>
            <p14:sldId id="475"/>
            <p14:sldId id="476"/>
            <p14:sldId id="478"/>
            <p14:sldId id="487"/>
            <p14:sldId id="488"/>
            <p14:sldId id="479"/>
          </p14:sldIdLst>
        </p14:section>
        <p14:section name="Plan" id="{10BBFB79-71CB-43CD-AE13-F2B7FC434C24}">
          <p14:sldIdLst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  <a:p>
            <a:r>
              <a:rPr lang="zh-TW" altLang="en-US" dirty="0" smtClean="0"/>
              <a:t>加上座標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高雄物流中心 </a:t>
            </a:r>
            <a:r>
              <a:rPr lang="en-US" dirty="0" smtClean="0"/>
              <a:t>11076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19/05/2019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0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2.emf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9.emf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98.wmf"/><Relationship Id="rId3" Type="http://schemas.openxmlformats.org/officeDocument/2006/relationships/image" Target="../media/image99.emf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94.w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9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4935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202019" y="1990630"/>
            <a:ext cx="5893966" cy="3900444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63211"/>
              </p:ext>
            </p:extLst>
          </p:nvPr>
        </p:nvGraphicFramePr>
        <p:xfrm>
          <a:off x="6457509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509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471239"/>
              </p:ext>
            </p:extLst>
          </p:nvPr>
        </p:nvGraphicFramePr>
        <p:xfrm>
          <a:off x="6457509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509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70050"/>
              </p:ext>
            </p:extLst>
          </p:nvPr>
        </p:nvGraphicFramePr>
        <p:xfrm>
          <a:off x="6457509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7509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09449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76830"/>
              </p:ext>
            </p:extLst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9646" y="3215287"/>
            <a:ext cx="117089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Av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13774" y="4087262"/>
            <a:ext cx="13552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Av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9591" y="4741916"/>
            <a:ext cx="23519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剪力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802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143285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150" y="0"/>
            <a:ext cx="2211485" cy="3429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305" y="3429000"/>
            <a:ext cx="3775278" cy="3429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710223" y="3040912"/>
            <a:ext cx="118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5415" y="1714500"/>
            <a:ext cx="137473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案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49191" y="5875119"/>
            <a:ext cx="1631216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10600" y="4285055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06583" y="2399276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56889" y="1677687"/>
            <a:ext cx="143404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23689" y="2483338"/>
            <a:ext cx="134254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671" y="1684597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3340" y="3868526"/>
            <a:ext cx="4519827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2347" y="2216974"/>
            <a:ext cx="605492" cy="15558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33271" y="2013056"/>
            <a:ext cx="175945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5185" y="1537573"/>
            <a:ext cx="5968529" cy="348827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75189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29000"/>
            <a:ext cx="3559819" cy="124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12" y="5288946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100.1%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34826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186929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 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17003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07204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6136" y="1421305"/>
            <a:ext cx="2770950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2739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 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072042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3251611" y="1421305"/>
            <a:ext cx="168054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2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3259496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818864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98156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81348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65247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96782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30326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78871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12338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21324" y="21266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104888" y="213630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" y="3201900"/>
            <a:ext cx="6096000" cy="3438319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302536" y="550560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7894431" y="1063256"/>
            <a:ext cx="0" cy="4997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3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214" y="3397101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814296"/>
              </p:ext>
            </p:extLst>
          </p:nvPr>
        </p:nvGraphicFramePr>
        <p:xfrm>
          <a:off x="3939984" y="3439633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9984" y="3439633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0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2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3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4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</a:t>
            </a:r>
            <a:r>
              <a:rPr lang="en-US" altLang="zh-TW" sz="2800" dirty="0" smtClean="0"/>
              <a:t>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75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Non-Linear SPO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2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3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  <a:endParaRPr lang="en-US" altLang="zh-TW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</a:t>
            </a:r>
            <a:r>
              <a:rPr lang="en-US" altLang="zh-TW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FEMA273</a:t>
            </a:r>
            <a:endParaRPr lang="en-US" altLang="zh-TW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</a:t>
            </a:r>
            <a:r>
              <a:rPr lang="en-US" altLang="zh-TW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SEAOC2000</a:t>
            </a:r>
            <a:endParaRPr lang="en-US" altLang="zh-TW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10849</TotalTime>
  <Words>688</Words>
  <Application>Microsoft Office PowerPoint</Application>
  <PresentationFormat>寬螢幕</PresentationFormat>
  <Paragraphs>348</Paragraphs>
  <Slides>52</Slides>
  <Notes>20</Notes>
  <HiddenSlides>1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563</cp:revision>
  <dcterms:created xsi:type="dcterms:W3CDTF">2015-10-12T10:51:44Z</dcterms:created>
  <dcterms:modified xsi:type="dcterms:W3CDTF">2019-05-19T12:54:12Z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